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  <p:sldMasterId id="2147483681" r:id="rId3"/>
    <p:sldMasterId id="2147483693" r:id="rId4"/>
    <p:sldMasterId id="2147483705" r:id="rId5"/>
    <p:sldMasterId id="2147483729" r:id="rId6"/>
    <p:sldMasterId id="2147483741" r:id="rId7"/>
    <p:sldMasterId id="2147483753" r:id="rId8"/>
  </p:sldMasterIdLst>
  <p:notesMasterIdLst>
    <p:notesMasterId r:id="rId17"/>
  </p:notesMasterIdLst>
  <p:handoutMasterIdLst>
    <p:handoutMasterId r:id="rId18"/>
  </p:handoutMasterIdLst>
  <p:sldIdLst>
    <p:sldId id="268" r:id="rId9"/>
    <p:sldId id="280" r:id="rId10"/>
    <p:sldId id="281" r:id="rId11"/>
    <p:sldId id="282" r:id="rId12"/>
    <p:sldId id="283" r:id="rId13"/>
    <p:sldId id="284" r:id="rId14"/>
    <p:sldId id="286" r:id="rId15"/>
    <p:sldId id="287" r:id="rId16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16" autoAdjust="0"/>
    <p:restoredTop sz="78275" autoAdjust="0"/>
  </p:normalViewPr>
  <p:slideViewPr>
    <p:cSldViewPr snapToObjects="1">
      <p:cViewPr varScale="1">
        <p:scale>
          <a:sx n="62" d="100"/>
          <a:sy n="62" d="100"/>
        </p:scale>
        <p:origin x="1004" y="3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n-Andrea Heinrich" userId="6404adc731ae9f54" providerId="LiveId" clId="{76FE163F-002C-45B5-B011-89846E49E5D9}"/>
    <pc:docChg chg="undo custSel addSld delSld modSld modMainMaster">
      <pc:chgData name="Gian-Andrea Heinrich" userId="6404adc731ae9f54" providerId="LiveId" clId="{76FE163F-002C-45B5-B011-89846E49E5D9}" dt="2018-03-11T13:58:51.195" v="3084" actId="478"/>
      <pc:docMkLst>
        <pc:docMk/>
      </pc:docMkLst>
      <pc:sldChg chg="modSp">
        <pc:chgData name="Gian-Andrea Heinrich" userId="6404adc731ae9f54" providerId="LiveId" clId="{76FE163F-002C-45B5-B011-89846E49E5D9}" dt="2018-03-11T10:46:36.717" v="1019" actId="20577"/>
        <pc:sldMkLst>
          <pc:docMk/>
          <pc:sldMk cId="4038906334" sldId="268"/>
        </pc:sldMkLst>
        <pc:spChg chg="mod">
          <ac:chgData name="Gian-Andrea Heinrich" userId="6404adc731ae9f54" providerId="LiveId" clId="{76FE163F-002C-45B5-B011-89846E49E5D9}" dt="2018-03-11T10:20:55.371" v="258" actId="20577"/>
          <ac:spMkLst>
            <pc:docMk/>
            <pc:sldMk cId="4038906334" sldId="268"/>
            <ac:spMk id="4" creationId="{00000000-0000-0000-0000-000000000000}"/>
          </ac:spMkLst>
        </pc:spChg>
        <pc:spChg chg="mod">
          <ac:chgData name="Gian-Andrea Heinrich" userId="6404adc731ae9f54" providerId="LiveId" clId="{76FE163F-002C-45B5-B011-89846E49E5D9}" dt="2018-03-11T10:15:35.178" v="147" actId="20577"/>
          <ac:spMkLst>
            <pc:docMk/>
            <pc:sldMk cId="4038906334" sldId="268"/>
            <ac:spMk id="18" creationId="{00000000-0000-0000-0000-000000000000}"/>
          </ac:spMkLst>
        </pc:spChg>
        <pc:spChg chg="mod">
          <ac:chgData name="Gian-Andrea Heinrich" userId="6404adc731ae9f54" providerId="LiveId" clId="{76FE163F-002C-45B5-B011-89846E49E5D9}" dt="2018-03-11T10:46:36.717" v="1019" actId="20577"/>
          <ac:spMkLst>
            <pc:docMk/>
            <pc:sldMk cId="4038906334" sldId="268"/>
            <ac:spMk id="19" creationId="{00000000-0000-0000-0000-000000000000}"/>
          </ac:spMkLst>
        </pc:spChg>
      </pc:sldChg>
      <pc:sldChg chg="addSp modSp modNotesTx">
        <pc:chgData name="Gian-Andrea Heinrich" userId="6404adc731ae9f54" providerId="LiveId" clId="{76FE163F-002C-45B5-B011-89846E49E5D9}" dt="2018-03-11T10:39:30.556" v="783" actId="20577"/>
        <pc:sldMkLst>
          <pc:docMk/>
          <pc:sldMk cId="3187560666" sldId="280"/>
        </pc:sldMkLst>
        <pc:spChg chg="mod">
          <ac:chgData name="Gian-Andrea Heinrich" userId="6404adc731ae9f54" providerId="LiveId" clId="{76FE163F-002C-45B5-B011-89846E49E5D9}" dt="2018-03-11T10:39:22.028" v="765" actId="6549"/>
          <ac:spMkLst>
            <pc:docMk/>
            <pc:sldMk cId="3187560666" sldId="280"/>
            <ac:spMk id="2" creationId="{00000000-0000-0000-0000-000000000000}"/>
          </ac:spMkLst>
        </pc:spChg>
        <pc:spChg chg="mod">
          <ac:chgData name="Gian-Andrea Heinrich" userId="6404adc731ae9f54" providerId="LiveId" clId="{76FE163F-002C-45B5-B011-89846E49E5D9}" dt="2018-03-11T10:24:23.539" v="278" actId="14100"/>
          <ac:spMkLst>
            <pc:docMk/>
            <pc:sldMk cId="3187560666" sldId="280"/>
            <ac:spMk id="6" creationId="{00000000-0000-0000-0000-000000000000}"/>
          </ac:spMkLst>
        </pc:spChg>
        <pc:spChg chg="add mod">
          <ac:chgData name="Gian-Andrea Heinrich" userId="6404adc731ae9f54" providerId="LiveId" clId="{76FE163F-002C-45B5-B011-89846E49E5D9}" dt="2018-03-11T10:38:05.631" v="618" actId="404"/>
          <ac:spMkLst>
            <pc:docMk/>
            <pc:sldMk cId="3187560666" sldId="280"/>
            <ac:spMk id="7" creationId="{0078B983-D186-4543-A21D-EF5612D3197B}"/>
          </ac:spMkLst>
        </pc:spChg>
        <pc:picChg chg="add mod">
          <ac:chgData name="Gian-Andrea Heinrich" userId="6404adc731ae9f54" providerId="LiveId" clId="{76FE163F-002C-45B5-B011-89846E49E5D9}" dt="2018-03-11T10:33:48.139" v="591" actId="1076"/>
          <ac:picMkLst>
            <pc:docMk/>
            <pc:sldMk cId="3187560666" sldId="280"/>
            <ac:picMk id="8" creationId="{49DF303F-4598-4394-A2C4-54250FDFEB30}"/>
          </ac:picMkLst>
        </pc:picChg>
        <pc:picChg chg="add mod ord modCrop">
          <ac:chgData name="Gian-Andrea Heinrich" userId="6404adc731ae9f54" providerId="LiveId" clId="{76FE163F-002C-45B5-B011-89846E49E5D9}" dt="2018-03-11T10:33:53.027" v="592" actId="1076"/>
          <ac:picMkLst>
            <pc:docMk/>
            <pc:sldMk cId="3187560666" sldId="280"/>
            <ac:picMk id="9" creationId="{5A11204A-7DDC-4D32-87BC-0B54AD612BCA}"/>
          </ac:picMkLst>
        </pc:picChg>
        <pc:picChg chg="add mod">
          <ac:chgData name="Gian-Andrea Heinrich" userId="6404adc731ae9f54" providerId="LiveId" clId="{76FE163F-002C-45B5-B011-89846E49E5D9}" dt="2018-03-11T10:37:32.867" v="599" actId="1076"/>
          <ac:picMkLst>
            <pc:docMk/>
            <pc:sldMk cId="3187560666" sldId="280"/>
            <ac:picMk id="10" creationId="{CD8711B7-B290-4E46-8D78-42DDE963A848}"/>
          </ac:picMkLst>
        </pc:picChg>
      </pc:sldChg>
      <pc:sldChg chg="del">
        <pc:chgData name="Gian-Andrea Heinrich" userId="6404adc731ae9f54" providerId="LiveId" clId="{76FE163F-002C-45B5-B011-89846E49E5D9}" dt="2018-03-11T10:13:32.333" v="2" actId="2696"/>
        <pc:sldMkLst>
          <pc:docMk/>
          <pc:sldMk cId="2598466470" sldId="281"/>
        </pc:sldMkLst>
      </pc:sldChg>
      <pc:sldChg chg="addSp modSp add">
        <pc:chgData name="Gian-Andrea Heinrich" userId="6404adc731ae9f54" providerId="LiveId" clId="{76FE163F-002C-45B5-B011-89846E49E5D9}" dt="2018-03-11T11:40:52.936" v="2277" actId="404"/>
        <pc:sldMkLst>
          <pc:docMk/>
          <pc:sldMk cId="2698759987" sldId="281"/>
        </pc:sldMkLst>
        <pc:spChg chg="mod">
          <ac:chgData name="Gian-Andrea Heinrich" userId="6404adc731ae9f54" providerId="LiveId" clId="{76FE163F-002C-45B5-B011-89846E49E5D9}" dt="2018-03-11T11:08:46.237" v="1384" actId="20577"/>
          <ac:spMkLst>
            <pc:docMk/>
            <pc:sldMk cId="2698759987" sldId="281"/>
            <ac:spMk id="2" creationId="{4CBB258A-7B90-4B62-95BD-7DA219C753C4}"/>
          </ac:spMkLst>
        </pc:spChg>
        <pc:spChg chg="mod">
          <ac:chgData name="Gian-Andrea Heinrich" userId="6404adc731ae9f54" providerId="LiveId" clId="{76FE163F-002C-45B5-B011-89846E49E5D9}" dt="2018-03-11T11:08:52.062" v="1388" actId="20577"/>
          <ac:spMkLst>
            <pc:docMk/>
            <pc:sldMk cId="2698759987" sldId="281"/>
            <ac:spMk id="6" creationId="{D977C8F1-D7C8-45D8-B4DB-45A6407B9563}"/>
          </ac:spMkLst>
        </pc:spChg>
        <pc:spChg chg="add mod">
          <ac:chgData name="Gian-Andrea Heinrich" userId="6404adc731ae9f54" providerId="LiveId" clId="{76FE163F-002C-45B5-B011-89846E49E5D9}" dt="2018-03-11T10:52:45.932" v="1211" actId="20577"/>
          <ac:spMkLst>
            <pc:docMk/>
            <pc:sldMk cId="2698759987" sldId="281"/>
            <ac:spMk id="7" creationId="{B69A0295-9452-46CA-998D-1FA9B6D6E414}"/>
          </ac:spMkLst>
        </pc:spChg>
        <pc:spChg chg="add mod">
          <ac:chgData name="Gian-Andrea Heinrich" userId="6404adc731ae9f54" providerId="LiveId" clId="{76FE163F-002C-45B5-B011-89846E49E5D9}" dt="2018-03-11T11:40:52.936" v="2277" actId="404"/>
          <ac:spMkLst>
            <pc:docMk/>
            <pc:sldMk cId="2698759987" sldId="281"/>
            <ac:spMk id="10" creationId="{8E31F09F-FAA8-40BE-9A96-5DC6168E51A8}"/>
          </ac:spMkLst>
        </pc:spChg>
        <pc:spChg chg="add mod">
          <ac:chgData name="Gian-Andrea Heinrich" userId="6404adc731ae9f54" providerId="LiveId" clId="{76FE163F-002C-45B5-B011-89846E49E5D9}" dt="2018-03-11T11:40:50.096" v="2276" actId="404"/>
          <ac:spMkLst>
            <pc:docMk/>
            <pc:sldMk cId="2698759987" sldId="281"/>
            <ac:spMk id="11" creationId="{05200F5E-CD61-4943-BF0D-7FF05F7F55C0}"/>
          </ac:spMkLst>
        </pc:spChg>
        <pc:picChg chg="add mod">
          <ac:chgData name="Gian-Andrea Heinrich" userId="6404adc731ae9f54" providerId="LiveId" clId="{76FE163F-002C-45B5-B011-89846E49E5D9}" dt="2018-03-11T10:57:38.572" v="1291" actId="1076"/>
          <ac:picMkLst>
            <pc:docMk/>
            <pc:sldMk cId="2698759987" sldId="281"/>
            <ac:picMk id="8" creationId="{0AA1A54F-61E4-456A-9893-7487A2E2329B}"/>
          </ac:picMkLst>
        </pc:picChg>
        <pc:picChg chg="add mod">
          <ac:chgData name="Gian-Andrea Heinrich" userId="6404adc731ae9f54" providerId="LiveId" clId="{76FE163F-002C-45B5-B011-89846E49E5D9}" dt="2018-03-11T11:10:29.653" v="1390" actId="1076"/>
          <ac:picMkLst>
            <pc:docMk/>
            <pc:sldMk cId="2698759987" sldId="281"/>
            <ac:picMk id="9" creationId="{53330237-8CBC-4562-8EB7-2EDCF9B420B5}"/>
          </ac:picMkLst>
        </pc:picChg>
      </pc:sldChg>
      <pc:sldChg chg="addSp modSp add modNotesTx">
        <pc:chgData name="Gian-Andrea Heinrich" userId="6404adc731ae9f54" providerId="LiveId" clId="{76FE163F-002C-45B5-B011-89846E49E5D9}" dt="2018-03-11T11:47:08.319" v="2427" actId="1076"/>
        <pc:sldMkLst>
          <pc:docMk/>
          <pc:sldMk cId="3171145255" sldId="282"/>
        </pc:sldMkLst>
        <pc:spChg chg="mod">
          <ac:chgData name="Gian-Andrea Heinrich" userId="6404adc731ae9f54" providerId="LiveId" clId="{76FE163F-002C-45B5-B011-89846E49E5D9}" dt="2018-03-11T11:33:16.367" v="2206" actId="20577"/>
          <ac:spMkLst>
            <pc:docMk/>
            <pc:sldMk cId="3171145255" sldId="282"/>
            <ac:spMk id="2" creationId="{1365D8D3-DCD9-461B-91CE-5ED74DC4851A}"/>
          </ac:spMkLst>
        </pc:spChg>
        <pc:spChg chg="mod">
          <ac:chgData name="Gian-Andrea Heinrich" userId="6404adc731ae9f54" providerId="LiveId" clId="{76FE163F-002C-45B5-B011-89846E49E5D9}" dt="2018-03-11T11:15:06.206" v="1595" actId="20577"/>
          <ac:spMkLst>
            <pc:docMk/>
            <pc:sldMk cId="3171145255" sldId="282"/>
            <ac:spMk id="6" creationId="{3833E57C-A88A-4453-905D-0574751E97A6}"/>
          </ac:spMkLst>
        </pc:spChg>
        <pc:spChg chg="add mod">
          <ac:chgData name="Gian-Andrea Heinrich" userId="6404adc731ae9f54" providerId="LiveId" clId="{76FE163F-002C-45B5-B011-89846E49E5D9}" dt="2018-03-11T11:39:34.810" v="2228" actId="404"/>
          <ac:spMkLst>
            <pc:docMk/>
            <pc:sldMk cId="3171145255" sldId="282"/>
            <ac:spMk id="7" creationId="{68E73629-66B0-443B-91A2-6B9677970A17}"/>
          </ac:spMkLst>
        </pc:spChg>
        <pc:spChg chg="add mod">
          <ac:chgData name="Gian-Andrea Heinrich" userId="6404adc731ae9f54" providerId="LiveId" clId="{76FE163F-002C-45B5-B011-89846E49E5D9}" dt="2018-03-11T11:47:08.319" v="2427" actId="1076"/>
          <ac:spMkLst>
            <pc:docMk/>
            <pc:sldMk cId="3171145255" sldId="282"/>
            <ac:spMk id="9" creationId="{56ABA13A-21BB-4C1E-80D4-DB592043A59B}"/>
          </ac:spMkLst>
        </pc:spChg>
        <pc:picChg chg="add mod">
          <ac:chgData name="Gian-Andrea Heinrich" userId="6404adc731ae9f54" providerId="LiveId" clId="{76FE163F-002C-45B5-B011-89846E49E5D9}" dt="2018-03-11T11:45:51.799" v="2388" actId="1076"/>
          <ac:picMkLst>
            <pc:docMk/>
            <pc:sldMk cId="3171145255" sldId="282"/>
            <ac:picMk id="8" creationId="{D2D6B79B-6461-4E49-8567-E3FDA4C153E5}"/>
          </ac:picMkLst>
        </pc:picChg>
        <pc:picChg chg="add mod ord">
          <ac:chgData name="Gian-Andrea Heinrich" userId="6404adc731ae9f54" providerId="LiveId" clId="{76FE163F-002C-45B5-B011-89846E49E5D9}" dt="2018-03-11T11:46:13.839" v="2394" actId="1076"/>
          <ac:picMkLst>
            <pc:docMk/>
            <pc:sldMk cId="3171145255" sldId="282"/>
            <ac:picMk id="10" creationId="{3DF4EEA3-477D-4C1C-9D40-0A125A72EB2E}"/>
          </ac:picMkLst>
        </pc:picChg>
      </pc:sldChg>
      <pc:sldChg chg="addSp delSp modSp add">
        <pc:chgData name="Gian-Andrea Heinrich" userId="6404adc731ae9f54" providerId="LiveId" clId="{76FE163F-002C-45B5-B011-89846E49E5D9}" dt="2018-03-11T12:02:27.376" v="2905" actId="14100"/>
        <pc:sldMkLst>
          <pc:docMk/>
          <pc:sldMk cId="2163041893" sldId="283"/>
        </pc:sldMkLst>
        <pc:spChg chg="del">
          <ac:chgData name="Gian-Andrea Heinrich" userId="6404adc731ae9f54" providerId="LiveId" clId="{76FE163F-002C-45B5-B011-89846E49E5D9}" dt="2018-03-11T11:52:04.165" v="2585" actId="14100"/>
          <ac:spMkLst>
            <pc:docMk/>
            <pc:sldMk cId="2163041893" sldId="283"/>
            <ac:spMk id="2" creationId="{FB8F8FE2-8BDC-48F8-A442-9734C855E2D2}"/>
          </ac:spMkLst>
        </pc:spChg>
        <pc:spChg chg="mod">
          <ac:chgData name="Gian-Andrea Heinrich" userId="6404adc731ae9f54" providerId="LiveId" clId="{76FE163F-002C-45B5-B011-89846E49E5D9}" dt="2018-03-11T11:50:58.928" v="2584" actId="20577"/>
          <ac:spMkLst>
            <pc:docMk/>
            <pc:sldMk cId="2163041893" sldId="283"/>
            <ac:spMk id="6" creationId="{099AC981-872D-4174-8515-DF5753BC3CE0}"/>
          </ac:spMkLst>
        </pc:spChg>
        <pc:spChg chg="add del mod">
          <ac:chgData name="Gian-Andrea Heinrich" userId="6404adc731ae9f54" providerId="LiveId" clId="{76FE163F-002C-45B5-B011-89846E49E5D9}" dt="2018-03-11T11:53:20.352" v="2593" actId="478"/>
          <ac:spMkLst>
            <pc:docMk/>
            <pc:sldMk cId="2163041893" sldId="283"/>
            <ac:spMk id="8" creationId="{56CAA2B3-B1F4-4A44-A873-8A2CEAE18EF1}"/>
          </ac:spMkLst>
        </pc:spChg>
        <pc:spChg chg="add mod">
          <ac:chgData name="Gian-Andrea Heinrich" userId="6404adc731ae9f54" providerId="LiveId" clId="{76FE163F-002C-45B5-B011-89846E49E5D9}" dt="2018-03-11T12:02:11.844" v="2904" actId="9"/>
          <ac:spMkLst>
            <pc:docMk/>
            <pc:sldMk cId="2163041893" sldId="283"/>
            <ac:spMk id="9" creationId="{FA6B2A6F-506F-4EC6-8857-7ABAC2F680B2}"/>
          </ac:spMkLst>
        </pc:spChg>
        <pc:picChg chg="add mod">
          <ac:chgData name="Gian-Andrea Heinrich" userId="6404adc731ae9f54" providerId="LiveId" clId="{76FE163F-002C-45B5-B011-89846E49E5D9}" dt="2018-03-11T11:52:24.160" v="2591" actId="14100"/>
          <ac:picMkLst>
            <pc:docMk/>
            <pc:sldMk cId="2163041893" sldId="283"/>
            <ac:picMk id="7" creationId="{D018C404-66AA-4A5C-87C8-29680B1E57DD}"/>
          </ac:picMkLst>
        </pc:picChg>
        <pc:cxnChg chg="add mod">
          <ac:chgData name="Gian-Andrea Heinrich" userId="6404adc731ae9f54" providerId="LiveId" clId="{76FE163F-002C-45B5-B011-89846E49E5D9}" dt="2018-03-11T12:02:27.376" v="2905" actId="14100"/>
          <ac:cxnSpMkLst>
            <pc:docMk/>
            <pc:sldMk cId="2163041893" sldId="283"/>
            <ac:cxnSpMk id="11" creationId="{063BE71B-E0B0-496F-9167-FC15C8ABA59E}"/>
          </ac:cxnSpMkLst>
        </pc:cxnChg>
      </pc:sldChg>
      <pc:sldChg chg="addSp delSp modSp add">
        <pc:chgData name="Gian-Andrea Heinrich" userId="6404adc731ae9f54" providerId="LiveId" clId="{76FE163F-002C-45B5-B011-89846E49E5D9}" dt="2018-03-11T11:48:21.967" v="2435" actId="14100"/>
        <pc:sldMkLst>
          <pc:docMk/>
          <pc:sldMk cId="86743866" sldId="284"/>
        </pc:sldMkLst>
        <pc:spChg chg="del">
          <ac:chgData name="Gian-Andrea Heinrich" userId="6404adc731ae9f54" providerId="LiveId" clId="{76FE163F-002C-45B5-B011-89846E49E5D9}" dt="2018-03-11T11:48:12.116" v="2431" actId="931"/>
          <ac:spMkLst>
            <pc:docMk/>
            <pc:sldMk cId="86743866" sldId="284"/>
            <ac:spMk id="2" creationId="{64549E06-1940-43D9-BAD8-9395AC560737}"/>
          </ac:spMkLst>
        </pc:spChg>
        <pc:spChg chg="del">
          <ac:chgData name="Gian-Andrea Heinrich" userId="6404adc731ae9f54" providerId="LiveId" clId="{76FE163F-002C-45B5-B011-89846E49E5D9}" dt="2018-03-11T11:48:16.911" v="2433" actId="478"/>
          <ac:spMkLst>
            <pc:docMk/>
            <pc:sldMk cId="86743866" sldId="284"/>
            <ac:spMk id="6" creationId="{44580221-4BE2-4704-9288-9BAECC106319}"/>
          </ac:spMkLst>
        </pc:spChg>
        <pc:picChg chg="add mod">
          <ac:chgData name="Gian-Andrea Heinrich" userId="6404adc731ae9f54" providerId="LiveId" clId="{76FE163F-002C-45B5-B011-89846E49E5D9}" dt="2018-03-11T11:48:21.967" v="2435" actId="14100"/>
          <ac:picMkLst>
            <pc:docMk/>
            <pc:sldMk cId="86743866" sldId="284"/>
            <ac:picMk id="8" creationId="{ACCF4F6A-4C72-463A-8F35-C52A9A4994C0}"/>
          </ac:picMkLst>
        </pc:picChg>
      </pc:sldChg>
      <pc:sldChg chg="addSp delSp modSp add">
        <pc:chgData name="Gian-Andrea Heinrich" userId="6404adc731ae9f54" providerId="LiveId" clId="{76FE163F-002C-45B5-B011-89846E49E5D9}" dt="2018-03-11T11:53:41.074" v="2597" actId="478"/>
        <pc:sldMkLst>
          <pc:docMk/>
          <pc:sldMk cId="1516221796" sldId="285"/>
        </pc:sldMkLst>
        <pc:spChg chg="del mod">
          <ac:chgData name="Gian-Andrea Heinrich" userId="6404adc731ae9f54" providerId="LiveId" clId="{76FE163F-002C-45B5-B011-89846E49E5D9}" dt="2018-03-11T11:53:41.074" v="2597" actId="478"/>
          <ac:spMkLst>
            <pc:docMk/>
            <pc:sldMk cId="1516221796" sldId="285"/>
            <ac:spMk id="2" creationId="{0F337BD6-A1A2-463E-9992-23DBE762E1D4}"/>
          </ac:spMkLst>
        </pc:spChg>
        <pc:spChg chg="mod">
          <ac:chgData name="Gian-Andrea Heinrich" userId="6404adc731ae9f54" providerId="LiveId" clId="{76FE163F-002C-45B5-B011-89846E49E5D9}" dt="2018-03-11T11:48:48.778" v="2453" actId="122"/>
          <ac:spMkLst>
            <pc:docMk/>
            <pc:sldMk cId="1516221796" sldId="285"/>
            <ac:spMk id="6" creationId="{5AEEEC47-9FA2-42F4-B9F5-145F8658A9C4}"/>
          </ac:spMkLst>
        </pc:spChg>
        <pc:spChg chg="add mod">
          <ac:chgData name="Gian-Andrea Heinrich" userId="6404adc731ae9f54" providerId="LiveId" clId="{76FE163F-002C-45B5-B011-89846E49E5D9}" dt="2018-03-11T11:53:41.074" v="2597" actId="478"/>
          <ac:spMkLst>
            <pc:docMk/>
            <pc:sldMk cId="1516221796" sldId="285"/>
            <ac:spMk id="7" creationId="{F1EC7307-BE51-48F6-90F9-CA7807B5BEAD}"/>
          </ac:spMkLst>
        </pc:spChg>
      </pc:sldChg>
      <pc:sldChg chg="modSp add del">
        <pc:chgData name="Gian-Andrea Heinrich" userId="6404adc731ae9f54" providerId="LiveId" clId="{76FE163F-002C-45B5-B011-89846E49E5D9}" dt="2018-03-11T11:49:36.530" v="2500" actId="2696"/>
        <pc:sldMkLst>
          <pc:docMk/>
          <pc:sldMk cId="217976987" sldId="286"/>
        </pc:sldMkLst>
        <pc:spChg chg="mod">
          <ac:chgData name="Gian-Andrea Heinrich" userId="6404adc731ae9f54" providerId="LiveId" clId="{76FE163F-002C-45B5-B011-89846E49E5D9}" dt="2018-03-11T11:49:16.224" v="2499" actId="20577"/>
          <ac:spMkLst>
            <pc:docMk/>
            <pc:sldMk cId="217976987" sldId="286"/>
            <ac:spMk id="6" creationId="{5592AB58-DCDF-4AC4-93EC-8C32DE6616A9}"/>
          </ac:spMkLst>
        </pc:spChg>
      </pc:sldChg>
      <pc:sldChg chg="addSp delSp modSp add">
        <pc:chgData name="Gian-Andrea Heinrich" userId="6404adc731ae9f54" providerId="LiveId" clId="{76FE163F-002C-45B5-B011-89846E49E5D9}" dt="2018-03-11T13:58:51.195" v="3084" actId="478"/>
        <pc:sldMkLst>
          <pc:docMk/>
          <pc:sldMk cId="2838165957" sldId="286"/>
        </pc:sldMkLst>
        <pc:spChg chg="mod">
          <ac:chgData name="Gian-Andrea Heinrich" userId="6404adc731ae9f54" providerId="LiveId" clId="{76FE163F-002C-45B5-B011-89846E49E5D9}" dt="2018-03-11T12:12:25.938" v="3081" actId="20577"/>
          <ac:spMkLst>
            <pc:docMk/>
            <pc:sldMk cId="2838165957" sldId="286"/>
            <ac:spMk id="2" creationId="{074D2CEB-8C39-446F-867F-86BE6CB3BDA8}"/>
          </ac:spMkLst>
        </pc:spChg>
        <pc:spChg chg="del mod">
          <ac:chgData name="Gian-Andrea Heinrich" userId="6404adc731ae9f54" providerId="LiveId" clId="{76FE163F-002C-45B5-B011-89846E49E5D9}" dt="2018-03-11T13:58:51.195" v="3084" actId="478"/>
          <ac:spMkLst>
            <pc:docMk/>
            <pc:sldMk cId="2838165957" sldId="286"/>
            <ac:spMk id="3" creationId="{1A5954E9-5421-4320-B70B-A34340DB97C4}"/>
          </ac:spMkLst>
        </pc:spChg>
        <pc:spChg chg="mod">
          <ac:chgData name="Gian-Andrea Heinrich" userId="6404adc731ae9f54" providerId="LiveId" clId="{76FE163F-002C-45B5-B011-89846E49E5D9}" dt="2018-03-11T11:49:44.543" v="2504" actId="20577"/>
          <ac:spMkLst>
            <pc:docMk/>
            <pc:sldMk cId="2838165957" sldId="286"/>
            <ac:spMk id="7" creationId="{8572A0A5-8755-4976-B8B7-19035A54B726}"/>
          </ac:spMkLst>
        </pc:spChg>
        <pc:spChg chg="add mod">
          <ac:chgData name="Gian-Andrea Heinrich" userId="6404adc731ae9f54" providerId="LiveId" clId="{76FE163F-002C-45B5-B011-89846E49E5D9}" dt="2018-03-11T13:58:51.195" v="3084" actId="478"/>
          <ac:spMkLst>
            <pc:docMk/>
            <pc:sldMk cId="2838165957" sldId="286"/>
            <ac:spMk id="9" creationId="{4F6DA23E-FCE2-4894-B0F4-1E9258DB1CE1}"/>
          </ac:spMkLst>
        </pc:spChg>
      </pc:sldChg>
      <pc:sldMasterChg chg="delSp modSp modSldLayout">
        <pc:chgData name="Gian-Andrea Heinrich" userId="6404adc731ae9f54" providerId="LiveId" clId="{76FE163F-002C-45B5-B011-89846E49E5D9}" dt="2018-03-11T10:43:38.106" v="921" actId="478"/>
        <pc:sldMasterMkLst>
          <pc:docMk/>
          <pc:sldMasterMk cId="0" sldId="2147483648"/>
        </pc:sldMasterMkLst>
        <pc:spChg chg="mod">
          <ac:chgData name="Gian-Andrea Heinrich" userId="6404adc731ae9f54" providerId="LiveId" clId="{76FE163F-002C-45B5-B011-89846E49E5D9}" dt="2018-03-11T10:42:02.206" v="912" actId="20577"/>
          <ac:spMkLst>
            <pc:docMk/>
            <pc:sldMasterMk cId="0" sldId="2147483648"/>
            <ac:spMk id="5" creationId="{00000000-0000-0000-0000-000000000000}"/>
          </ac:spMkLst>
        </pc:spChg>
        <pc:spChg chg="del">
          <ac:chgData name="Gian-Andrea Heinrich" userId="6404adc731ae9f54" providerId="LiveId" clId="{76FE163F-002C-45B5-B011-89846E49E5D9}" dt="2018-03-11T10:13:22.907" v="1" actId="478"/>
          <ac:spMkLst>
            <pc:docMk/>
            <pc:sldMasterMk cId="0" sldId="2147483648"/>
            <ac:spMk id="7" creationId="{00000000-0000-0000-0000-000000000000}"/>
          </ac:spMkLst>
        </pc:spChg>
        <pc:sldLayoutChg chg="addSp delSp modSp">
          <pc:chgData name="Gian-Andrea Heinrich" userId="6404adc731ae9f54" providerId="LiveId" clId="{76FE163F-002C-45B5-B011-89846E49E5D9}" dt="2018-03-11T10:43:16.586" v="917" actId="478"/>
          <pc:sldLayoutMkLst>
            <pc:docMk/>
            <pc:sldMasterMk cId="0" sldId="2147483648"/>
            <pc:sldLayoutMk cId="0" sldId="2147483650"/>
          </pc:sldLayoutMkLst>
          <pc:spChg chg="mod">
            <ac:chgData name="Gian-Andrea Heinrich" userId="6404adc731ae9f54" providerId="LiveId" clId="{76FE163F-002C-45B5-B011-89846E49E5D9}" dt="2018-03-11T10:43:16.586" v="917" actId="478"/>
            <ac:spMkLst>
              <pc:docMk/>
              <pc:sldMasterMk cId="0" sldId="2147483648"/>
              <pc:sldLayoutMk cId="0" sldId="2147483650"/>
              <ac:spMk id="5" creationId="{00000000-0000-0000-0000-000000000000}"/>
            </ac:spMkLst>
          </pc:spChg>
          <pc:spChg chg="add del">
            <ac:chgData name="Gian-Andrea Heinrich" userId="6404adc731ae9f54" providerId="LiveId" clId="{76FE163F-002C-45B5-B011-89846E49E5D9}" dt="2018-03-11T10:42:41.021" v="914" actId="478"/>
            <ac:spMkLst>
              <pc:docMk/>
              <pc:sldMasterMk cId="0" sldId="2147483648"/>
              <pc:sldLayoutMk cId="0" sldId="2147483650"/>
              <ac:spMk id="8" creationId="{2E57F75B-94E6-4047-93A0-45F95F9D8FB2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22.266" v="918" actId="478"/>
          <pc:sldLayoutMkLst>
            <pc:docMk/>
            <pc:sldMasterMk cId="0" sldId="2147483648"/>
            <pc:sldLayoutMk cId="0" sldId="2147483652"/>
          </pc:sldLayoutMkLst>
          <pc:spChg chg="mod">
            <ac:chgData name="Gian-Andrea Heinrich" userId="6404adc731ae9f54" providerId="LiveId" clId="{76FE163F-002C-45B5-B011-89846E49E5D9}" dt="2018-03-11T10:43:22.266" v="918" actId="478"/>
            <ac:spMkLst>
              <pc:docMk/>
              <pc:sldMasterMk cId="0" sldId="2147483648"/>
              <pc:sldLayoutMk cId="0" sldId="2147483652"/>
              <ac:spMk id="6" creationId="{00000000-0000-0000-0000-000000000000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27.402" v="919" actId="478"/>
          <pc:sldLayoutMkLst>
            <pc:docMk/>
            <pc:sldMasterMk cId="0" sldId="2147483648"/>
            <pc:sldLayoutMk cId="0" sldId="2147483655"/>
          </pc:sldLayoutMkLst>
          <pc:spChg chg="mod">
            <ac:chgData name="Gian-Andrea Heinrich" userId="6404adc731ae9f54" providerId="LiveId" clId="{76FE163F-002C-45B5-B011-89846E49E5D9}" dt="2018-03-11T10:43:27.402" v="919" actId="478"/>
            <ac:spMkLst>
              <pc:docMk/>
              <pc:sldMasterMk cId="0" sldId="2147483648"/>
              <pc:sldLayoutMk cId="0" sldId="2147483655"/>
              <ac:spMk id="3" creationId="{00000000-0000-0000-0000-000000000000}"/>
            </ac:spMkLst>
          </pc:spChg>
        </pc:sldLayoutChg>
        <pc:sldLayoutChg chg="delSp modSp">
          <pc:chgData name="Gian-Andrea Heinrich" userId="6404adc731ae9f54" providerId="LiveId" clId="{76FE163F-002C-45B5-B011-89846E49E5D9}" dt="2018-03-11T10:43:02.875" v="915" actId="478"/>
          <pc:sldLayoutMkLst>
            <pc:docMk/>
            <pc:sldMasterMk cId="0" sldId="2147483648"/>
            <pc:sldLayoutMk cId="826009964" sldId="2147483661"/>
          </pc:sldLayoutMkLst>
          <pc:spChg chg="mod">
            <ac:chgData name="Gian-Andrea Heinrich" userId="6404adc731ae9f54" providerId="LiveId" clId="{76FE163F-002C-45B5-B011-89846E49E5D9}" dt="2018-03-11T10:43:02.875" v="915" actId="478"/>
            <ac:spMkLst>
              <pc:docMk/>
              <pc:sldMasterMk cId="0" sldId="2147483648"/>
              <pc:sldLayoutMk cId="826009964" sldId="2147483661"/>
              <ac:spMk id="7" creationId="{00000000-0000-0000-0000-000000000000}"/>
            </ac:spMkLst>
          </pc:spChg>
          <pc:picChg chg="del">
            <ac:chgData name="Gian-Andrea Heinrich" userId="6404adc731ae9f54" providerId="LiveId" clId="{76FE163F-002C-45B5-B011-89846E49E5D9}" dt="2018-03-11T10:13:16.940" v="0" actId="478"/>
            <ac:picMkLst>
              <pc:docMk/>
              <pc:sldMasterMk cId="0" sldId="2147483648"/>
              <pc:sldLayoutMk cId="826009964" sldId="2147483661"/>
              <ac:picMk id="14" creationId="{00000000-0000-0000-0000-000000000000}"/>
            </ac:picMkLst>
          </pc:picChg>
        </pc:sldLayoutChg>
        <pc:sldLayoutChg chg="modSp">
          <pc:chgData name="Gian-Andrea Heinrich" userId="6404adc731ae9f54" providerId="LiveId" clId="{76FE163F-002C-45B5-B011-89846E49E5D9}" dt="2018-03-11T10:43:33.418" v="920" actId="478"/>
          <pc:sldLayoutMkLst>
            <pc:docMk/>
            <pc:sldMasterMk cId="0" sldId="2147483648"/>
            <pc:sldLayoutMk cId="1353896245" sldId="2147483665"/>
          </pc:sldLayoutMkLst>
          <pc:spChg chg="mod">
            <ac:chgData name="Gian-Andrea Heinrich" userId="6404adc731ae9f54" providerId="LiveId" clId="{76FE163F-002C-45B5-B011-89846E49E5D9}" dt="2018-03-11T10:43:33.418" v="920" actId="478"/>
            <ac:spMkLst>
              <pc:docMk/>
              <pc:sldMasterMk cId="0" sldId="2147483648"/>
              <pc:sldLayoutMk cId="1353896245" sldId="2147483665"/>
              <ac:spMk id="5" creationId="{00000000-0000-0000-0000-000000000000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09.002" v="916" actId="478"/>
          <pc:sldLayoutMkLst>
            <pc:docMk/>
            <pc:sldMasterMk cId="0" sldId="2147483648"/>
            <pc:sldLayoutMk cId="1490291718" sldId="2147483667"/>
          </pc:sldLayoutMkLst>
          <pc:spChg chg="mod">
            <ac:chgData name="Gian-Andrea Heinrich" userId="6404adc731ae9f54" providerId="LiveId" clId="{76FE163F-002C-45B5-B011-89846E49E5D9}" dt="2018-03-11T10:43:09.002" v="916" actId="478"/>
            <ac:spMkLst>
              <pc:docMk/>
              <pc:sldMasterMk cId="0" sldId="2147483648"/>
              <pc:sldLayoutMk cId="1490291718" sldId="2147483667"/>
              <ac:spMk id="5" creationId="{00000000-0000-0000-0000-000000000000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38.106" v="921" actId="478"/>
          <pc:sldLayoutMkLst>
            <pc:docMk/>
            <pc:sldMasterMk cId="0" sldId="2147483648"/>
            <pc:sldLayoutMk cId="1506385941" sldId="2147483668"/>
          </pc:sldLayoutMkLst>
          <pc:spChg chg="mod">
            <ac:chgData name="Gian-Andrea Heinrich" userId="6404adc731ae9f54" providerId="LiveId" clId="{76FE163F-002C-45B5-B011-89846E49E5D9}" dt="2018-03-11T10:43:38.106" v="921" actId="478"/>
            <ac:spMkLst>
              <pc:docMk/>
              <pc:sldMasterMk cId="0" sldId="2147483648"/>
              <pc:sldLayoutMk cId="1506385941" sldId="2147483668"/>
              <ac:spMk id="3" creationId="{00000000-0000-0000-0000-000000000000}"/>
            </ac:spMkLst>
          </pc:spChg>
        </pc:sldLayoutChg>
      </pc:sldMasterChg>
    </pc:docChg>
  </pc:docChgLst>
  <pc:docChgLst>
    <pc:chgData name="Gian-Andrea Heinrich" userId="6404adc731ae9f54" providerId="LiveId" clId="{EDB40AF7-1341-4466-84AC-0F73D1EF3E4E}"/>
    <pc:docChg chg="undo custSel modSld">
      <pc:chgData name="Gian-Andrea Heinrich" userId="6404adc731ae9f54" providerId="LiveId" clId="{EDB40AF7-1341-4466-84AC-0F73D1EF3E4E}" dt="2018-03-11T14:20:18.590" v="174" actId="122"/>
      <pc:docMkLst>
        <pc:docMk/>
      </pc:docMkLst>
      <pc:sldChg chg="modSp">
        <pc:chgData name="Gian-Andrea Heinrich" userId="6404adc731ae9f54" providerId="LiveId" clId="{EDB40AF7-1341-4466-84AC-0F73D1EF3E4E}" dt="2018-03-11T14:20:18.590" v="174" actId="122"/>
        <pc:sldMkLst>
          <pc:docMk/>
          <pc:sldMk cId="4038906334" sldId="268"/>
        </pc:sldMkLst>
        <pc:spChg chg="mod">
          <ac:chgData name="Gian-Andrea Heinrich" userId="6404adc731ae9f54" providerId="LiveId" clId="{EDB40AF7-1341-4466-84AC-0F73D1EF3E4E}" dt="2018-03-11T14:20:18.590" v="174" actId="122"/>
          <ac:spMkLst>
            <pc:docMk/>
            <pc:sldMk cId="4038906334" sldId="268"/>
            <ac:spMk id="18" creationId="{00000000-0000-0000-0000-000000000000}"/>
          </ac:spMkLst>
        </pc:spChg>
      </pc:sldChg>
      <pc:sldChg chg="modSp">
        <pc:chgData name="Gian-Andrea Heinrich" userId="6404adc731ae9f54" providerId="LiveId" clId="{EDB40AF7-1341-4466-84AC-0F73D1EF3E4E}" dt="2018-03-11T14:04:55.622" v="76" actId="20577"/>
        <pc:sldMkLst>
          <pc:docMk/>
          <pc:sldMk cId="2698759987" sldId="281"/>
        </pc:sldMkLst>
        <pc:spChg chg="mod">
          <ac:chgData name="Gian-Andrea Heinrich" userId="6404adc731ae9f54" providerId="LiveId" clId="{EDB40AF7-1341-4466-84AC-0F73D1EF3E4E}" dt="2018-03-11T14:04:55.622" v="76" actId="20577"/>
          <ac:spMkLst>
            <pc:docMk/>
            <pc:sldMk cId="2698759987" sldId="281"/>
            <ac:spMk id="7" creationId="{B69A0295-9452-46CA-998D-1FA9B6D6E414}"/>
          </ac:spMkLst>
        </pc:spChg>
      </pc:sldChg>
      <pc:sldChg chg="modSp">
        <pc:chgData name="Gian-Andrea Heinrich" userId="6404adc731ae9f54" providerId="LiveId" clId="{EDB40AF7-1341-4466-84AC-0F73D1EF3E4E}" dt="2018-03-11T14:19:05.490" v="153" actId="6549"/>
        <pc:sldMkLst>
          <pc:docMk/>
          <pc:sldMk cId="3171145255" sldId="282"/>
        </pc:sldMkLst>
        <pc:spChg chg="mod">
          <ac:chgData name="Gian-Andrea Heinrich" userId="6404adc731ae9f54" providerId="LiveId" clId="{EDB40AF7-1341-4466-84AC-0F73D1EF3E4E}" dt="2018-03-11T14:19:05.490" v="153" actId="6549"/>
          <ac:spMkLst>
            <pc:docMk/>
            <pc:sldMk cId="3171145255" sldId="282"/>
            <ac:spMk id="7" creationId="{68E73629-66B0-443B-91A2-6B9677970A17}"/>
          </ac:spMkLst>
        </pc:spChg>
      </pc:sldChg>
      <pc:sldChg chg="modNotesTx">
        <pc:chgData name="Gian-Andrea Heinrich" userId="6404adc731ae9f54" providerId="LiveId" clId="{EDB40AF7-1341-4466-84AC-0F73D1EF3E4E}" dt="2018-03-11T14:19:40.445" v="173" actId="20577"/>
        <pc:sldMkLst>
          <pc:docMk/>
          <pc:sldMk cId="2838165957" sldId="28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11.03.2018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11.03.2018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Erklären wieso wichtig </a:t>
            </a:r>
            <a:r>
              <a:rPr lang="de-CH" dirty="0">
                <a:sym typeface="Wingdings" panose="05000000000000000000" pitchFamily="2" charset="2"/>
              </a:rPr>
              <a:t> z.B. Lagerroboter in modernem Lagerhaus</a:t>
            </a:r>
          </a:p>
          <a:p>
            <a:r>
              <a:rPr lang="de-CH" dirty="0">
                <a:sym typeface="Wingdings" panose="05000000000000000000" pitchFamily="2" charset="2"/>
              </a:rPr>
              <a:t>Auto im Stadtverkehr</a:t>
            </a:r>
          </a:p>
          <a:p>
            <a:r>
              <a:rPr lang="de-CH" dirty="0">
                <a:sym typeface="Wingdings" panose="05000000000000000000" pitchFamily="2" charset="2"/>
              </a:rPr>
              <a:t>Einsparungen an Sensoren  Platz und Kosten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54898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83277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Für</a:t>
            </a:r>
            <a:r>
              <a:rPr lang="en-GB" dirty="0"/>
              <a:t> A3C </a:t>
            </a:r>
            <a:r>
              <a:rPr lang="en-GB" dirty="0" err="1"/>
              <a:t>gute</a:t>
            </a:r>
            <a:r>
              <a:rPr lang="en-GB" dirty="0"/>
              <a:t> </a:t>
            </a:r>
            <a:r>
              <a:rPr lang="en-GB" dirty="0" err="1"/>
              <a:t>Erklärung</a:t>
            </a:r>
            <a:r>
              <a:rPr lang="en-GB" dirty="0"/>
              <a:t> auf </a:t>
            </a:r>
            <a:r>
              <a:rPr lang="en-GB" dirty="0" err="1"/>
              <a:t>dem</a:t>
            </a:r>
            <a:r>
              <a:rPr lang="en-GB" dirty="0"/>
              <a:t> Link!</a:t>
            </a:r>
          </a:p>
          <a:p>
            <a:endParaRPr lang="en-GB" dirty="0"/>
          </a:p>
          <a:p>
            <a:r>
              <a:rPr lang="en-GB" dirty="0" err="1"/>
              <a:t>Erklärung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PPO </a:t>
            </a:r>
            <a:r>
              <a:rPr lang="en-GB" dirty="0" err="1"/>
              <a:t>dürfte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viel</a:t>
            </a:r>
            <a:r>
              <a:rPr lang="en-GB" dirty="0"/>
              <a:t>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9184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747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Lausige Backup Folie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616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2989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5957-9E2E-4050-B348-93C4AC6A773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A9B7-A6B0-4954-8E26-032AF6513D28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80269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1AA2-AC51-435F-84AA-B31C656B066A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2636218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29AD-A925-4864-904D-9037337ACFFA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945075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393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1AE6-585D-4BFD-9F37-51F6B03BD76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0809709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C4C8-F352-468B-AFA1-4419FDE8B745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79805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E067-AE51-4E29-9D14-8217939A897F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9463948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AAD66-FA86-4F2A-864C-4ABB8E297E94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2952639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51308-AFAF-4709-965D-3B3754EF6374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4829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0878-77DA-4E13-985F-3C2F489E633B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42774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0577-5992-4B83-BCDF-19AABECFF2A9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DCD3-FFAA-4CC1-A245-D8B744231623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4965100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9397-02BB-4C66-9997-FF754C9D8929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4741035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983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E73C-A3D8-44D4-8DD8-C9D4B60373C3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218047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CB31-E19E-45D5-B256-A439DC3BA534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2183195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B619-93C4-4352-8C8B-9F5A42D9183A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3994750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3849-6EA7-445B-8754-330E6F30035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050392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B466-353C-4559-B86F-A7B89F939886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495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25DF-A56D-435C-88A0-1CDE98D99DBA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3315942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E2E11-6D64-4A00-91C3-70E21CDCDF65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9712886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469C-A5D6-44DE-9922-57D6D1E1755F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851" y="6237288"/>
            <a:ext cx="2960688" cy="64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6536-C18C-48EA-B946-1E5E2D26A596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067140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566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ECB6-9B52-436D-88BF-725F0146AE5C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8885867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5E4E-A345-4ADD-85F1-4B32E0A61C65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0239377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2774-547E-40ED-BB93-6E34837D9C1A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3139963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8D5E-9A2E-47EE-AFE0-2656EC08236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812286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9D41-E62B-41D9-9A77-884A94F67F37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697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BAD6-3E24-4F45-9744-DCF1B001A9F4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7864567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43FB-0F87-4D64-8156-5908695CB8E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5151383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DA43-3AA2-4161-9008-CCA0C4167827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148092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durch Klicken auf das Symbol hinzufügen und in den Hintergrund stellen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 dirty="0">
                <a:solidFill>
                  <a:schemeClr val="tx1"/>
                </a:solidFill>
              </a:rPr>
              <a:t>Bild</a:t>
            </a:r>
            <a:r>
              <a:rPr lang="de-CH" sz="1400" baseline="0" dirty="0">
                <a:solidFill>
                  <a:schemeClr val="tx1"/>
                </a:solidFill>
              </a:rPr>
              <a:t> ersetzen: Bild markieren – rechte Maustaste – Bild ändern</a:t>
            </a:r>
            <a:endParaRPr lang="de-CH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421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4DCA5-032B-43B1-84CB-E868A266CD8E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40461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A844-612C-49B4-8032-8E34006DDCD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4507362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2CC7-F84B-4A28-9EAC-BB1527E382BC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390604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3085-6EFC-40C1-8AD5-88695919A19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8910442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95CA-38DF-49AA-904C-DE088BBC1499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1878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6BBA-CF55-44C7-9C81-393C33755CFD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662074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6BB5-951F-40D5-9965-E39DFFD7F346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96308202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E881-4D3E-4265-86A4-3A2735B2F769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7658215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5380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2" name="Rechteck 1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03D2-3246-4753-BB3E-D3BD91F7C7E5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79168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2BD3-3053-4683-B0B5-11D238B7CABE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4013002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8015-7861-49AF-878D-84350A2DCADC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58940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2BB2-B28A-4370-BEC6-B87F4F0A2C20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6071689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86E6D-73E1-4958-B9DC-EA661C61499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0528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68BE-6D52-4B05-B780-712EC945C9DE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98935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408A-66E4-4120-8807-829D32D1E93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59473334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5463-3C93-4F31-8620-F1E6ECC9AA24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888133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0896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57E2-1317-481E-A1D7-8E22F181F64F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823789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9" name="Rechteck 8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C3A43-103B-485B-8EF7-BFFB7474453A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483597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D52E1-AC6A-4B6A-A051-8DADDA37A3E7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4828560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E5A69-5DD2-4D73-A259-BA043B170319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2956298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6CD42-3CDD-426B-AE29-7C049B9F328B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5051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44D8-427F-4B3D-A699-F5F67BCC403B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7342511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B8DB-ECE1-46A7-94FE-560F4A60428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0897503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5B7D-AF89-4AF7-B32C-12F701038A94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930265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1006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21E4-2D05-4251-9AAF-40C8105D9A42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9556031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1842-35CC-4661-A060-E8C618D47E1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5315638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3431-3A84-4A29-ADE9-6688760CEB46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6" name="Rechteck 5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909B-B68D-4757-BE29-750C22B8297F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154831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59-8A0C-4E48-8CF6-84C9A625ADD8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2024421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E9BB-6147-41ED-A6A6-4E22FA8775A2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611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57E4-9DFF-424E-BF3F-D3544DBE335C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1111729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62F9-3CA3-4336-9E36-35E1F02E26B3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66962560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4517-76C7-4A44-87E3-DBC1E2B40162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007590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6531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633BD-643B-4ABD-96B8-7FF0190D5CD5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135764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680B9-0454-4137-B139-8ADDC650E717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0658630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0F26-E65B-4E6B-990A-9A87B63E7E74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125357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A7CD-78E4-483F-A0D0-B8A19DA25CFE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  <p:sp>
        <p:nvSpPr>
          <p:cNvPr id="7" name="Rechteck 6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EF146-F181-48A8-A792-AACB6AB56816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75195630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22BD-590C-4B9B-BA1B-E94202458074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354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E2866-3D4D-4B08-8463-B879C3501469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DF14C144-C222-4D9F-BBC4-B9C32D4925C4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5FC875E-32E0-4B21-8733-6A8A5DC860C8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7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8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24A45C3-CCB0-4A07-949A-75785C06BA63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5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B5FC2B7-9598-4208-AD05-42F179FA921F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4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45209BDA-F337-40DC-9A7A-21B100004793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8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6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8" r:id="rId18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0384EFE-3619-4BEB-8970-AE4C72F9853C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5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4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1944DCA-F415-4C1F-83A5-5F965CBB3C5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3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590D4235-8573-4669-9187-4EA81DF3EC80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0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image-sensors-world.blogspot.ch/2018/01/gm-self-driving-car-has-5-lidars-and-16.html" TargetMode="External"/><Relationship Id="rId5" Type="http://schemas.openxmlformats.org/officeDocument/2006/relationships/hyperlink" Target="http://scet.berkeley.edu/cities-autonomous-vehicles/" TargetMode="External"/><Relationship Id="rId4" Type="http://schemas.openxmlformats.org/officeDocument/2006/relationships/hyperlink" Target="http://urbanizehub.com/wp-content/uploads/2017/10/kiva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hyperlink" Target="https://medium.com/emergent-future/simple-reinforcement-learning-with-tensorflow-part-8-asynchronous-actor-critic-agents-a3c-c88f72a5e9f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karpathy.github.io/2016/05/31/rl/" TargetMode="External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savinov/SPT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de-CH" dirty="0"/>
              <a:t>3D Vision Project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  <a:p>
            <a:pPr algn="ctr"/>
            <a:r>
              <a:rPr lang="de-CH" dirty="0"/>
              <a:t>Supervisor: Nikolay </a:t>
            </a:r>
            <a:r>
              <a:rPr lang="de-CH" dirty="0" err="1"/>
              <a:t>Savinov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91B0D-80B3-44B8-8B10-527E24A331AD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pPr/>
              <a:t>1</a:t>
            </a:fld>
            <a:endParaRPr lang="de-CH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CH" dirty="0"/>
              <a:t>Navigation </a:t>
            </a:r>
            <a:r>
              <a:rPr lang="de-CH" dirty="0" err="1"/>
              <a:t>by</a:t>
            </a:r>
            <a:r>
              <a:rPr lang="de-CH" dirty="0"/>
              <a:t> Reinforcement Learning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A11204A-7DDC-4D32-87BC-0B54AD612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2654" r="2360" b="2372"/>
          <a:stretch/>
        </p:blipFill>
        <p:spPr>
          <a:xfrm>
            <a:off x="8144822" y="3747115"/>
            <a:ext cx="3600000" cy="2243495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42416" y="1406240"/>
            <a:ext cx="6227283" cy="4210046"/>
          </a:xfrm>
        </p:spPr>
        <p:txBody>
          <a:bodyPr/>
          <a:lstStyle/>
          <a:p>
            <a:r>
              <a:rPr lang="en-GB" dirty="0"/>
              <a:t>In Industry 4.0 and in the car of the future navigation is crucial</a:t>
            </a:r>
          </a:p>
          <a:p>
            <a:r>
              <a:rPr lang="en-GB" dirty="0"/>
              <a:t>Vision based navigation by reinforcement learning allows to use relay on cameras instead of expensive large and heavy high-tech gear.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74AA8-20D7-4008-B030-5544C53C1C3A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490108"/>
          </a:xfrm>
        </p:spPr>
        <p:txBody>
          <a:bodyPr/>
          <a:lstStyle/>
          <a:p>
            <a:r>
              <a:rPr lang="en-GB" dirty="0"/>
              <a:t>Why</a:t>
            </a:r>
            <a:r>
              <a:rPr lang="de-CH" dirty="0"/>
              <a:t> </a:t>
            </a:r>
            <a:r>
              <a:rPr lang="en-GB" dirty="0"/>
              <a:t>is it important?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78B983-D186-4543-A21D-EF5612D3197B}"/>
              </a:ext>
            </a:extLst>
          </p:cNvPr>
          <p:cNvSpPr txBox="1"/>
          <p:nvPr/>
        </p:nvSpPr>
        <p:spPr>
          <a:xfrm>
            <a:off x="320895" y="6169282"/>
            <a:ext cx="7341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hlinkClick r:id="rId4"/>
              </a:rPr>
              <a:t>http://urbanizehub.com/wp-content/uploads/2017/10/kiva.jpg</a:t>
            </a:r>
            <a:r>
              <a:rPr lang="de-CH" sz="1200" dirty="0"/>
              <a:t> (11.03.2018)</a:t>
            </a:r>
          </a:p>
          <a:p>
            <a:r>
              <a:rPr lang="de-CH" sz="1200" dirty="0">
                <a:hlinkClick r:id="rId5"/>
              </a:rPr>
              <a:t>http://scet.berkeley.edu/cities-autonomous-vehicles/</a:t>
            </a:r>
            <a:r>
              <a:rPr lang="de-CH" sz="1200" dirty="0"/>
              <a:t> (11.03.2018)</a:t>
            </a:r>
          </a:p>
          <a:p>
            <a:r>
              <a:rPr lang="de-CH" sz="1200" dirty="0">
                <a:hlinkClick r:id="rId6"/>
              </a:rPr>
              <a:t>http://image-sensors-world.blogspot.ch/2018/01/gm-self-driving-car-has-5-lidars-and-16.html</a:t>
            </a:r>
            <a:r>
              <a:rPr lang="de-CH" sz="1200" dirty="0"/>
              <a:t> (11.03.2018)</a:t>
            </a:r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9DF303F-4598-4394-A2C4-54250FDFE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4822" y="1402360"/>
            <a:ext cx="3600000" cy="20266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D8711B7-B290-4E46-8D78-42DDE963A8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879" y="3746183"/>
            <a:ext cx="6286535" cy="22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6066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CBB258A-7B90-4B62-95BD-7DA219C75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024064"/>
            <a:ext cx="5770563" cy="4210046"/>
          </a:xfrm>
        </p:spPr>
        <p:txBody>
          <a:bodyPr/>
          <a:lstStyle/>
          <a:p>
            <a:r>
              <a:rPr lang="en-GB" dirty="0"/>
              <a:t>Navigating in </a:t>
            </a:r>
            <a:r>
              <a:rPr lang="en-GB" dirty="0" err="1"/>
              <a:t>Vizdoom</a:t>
            </a:r>
            <a:r>
              <a:rPr lang="en-GB" dirty="0"/>
              <a:t> mazes just by “watching” a video from this maze</a:t>
            </a:r>
          </a:p>
          <a:p>
            <a:r>
              <a:rPr lang="en-GB" dirty="0"/>
              <a:t>Only 5 minutes of footage needed</a:t>
            </a:r>
          </a:p>
          <a:p>
            <a:r>
              <a:rPr lang="en-GB" dirty="0"/>
              <a:t>Non-metric approach </a:t>
            </a:r>
            <a:r>
              <a:rPr lang="en-GB" dirty="0">
                <a:sym typeface="Wingdings" panose="05000000000000000000" pitchFamily="2" charset="2"/>
              </a:rPr>
              <a:t> comparable to animal brains [2]</a:t>
            </a:r>
          </a:p>
          <a:p>
            <a:r>
              <a:rPr lang="en-GB" dirty="0"/>
              <a:t>Deep network retrieves nodes from the observations</a:t>
            </a:r>
          </a:p>
          <a:p>
            <a:r>
              <a:rPr lang="en-GB" dirty="0"/>
              <a:t>Up to three times higher success rate than representative state of the art baselines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E3F8233-37FA-4EC7-939D-C7E24418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F055217-0AF8-47C6-A316-5482EA0CF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BDEE80-5E69-4B30-9308-EC8B919D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977C8F1-D7C8-45D8-B4DB-45A6407B9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Semi-</a:t>
            </a:r>
            <a:r>
              <a:rPr lang="de-CH" dirty="0" err="1"/>
              <a:t>Parametric</a:t>
            </a:r>
            <a:r>
              <a:rPr lang="de-CH" dirty="0"/>
              <a:t> </a:t>
            </a:r>
            <a:r>
              <a:rPr lang="de-CH" dirty="0" err="1"/>
              <a:t>Topological</a:t>
            </a:r>
            <a:r>
              <a:rPr lang="de-CH" dirty="0"/>
              <a:t> Memory Approach </a:t>
            </a:r>
            <a:r>
              <a:rPr lang="de-CH" dirty="0" err="1"/>
              <a:t>for</a:t>
            </a:r>
            <a:r>
              <a:rPr lang="de-CH" dirty="0"/>
              <a:t> Navigation [1]</a:t>
            </a:r>
            <a:br>
              <a:rPr lang="de-CH" dirty="0"/>
            </a:br>
            <a:r>
              <a:rPr lang="de-CH" sz="2000" b="0" dirty="0"/>
              <a:t>Nikolay </a:t>
            </a:r>
            <a:r>
              <a:rPr lang="de-CH" sz="2000" b="0" dirty="0" err="1"/>
              <a:t>Savinov</a:t>
            </a:r>
            <a:r>
              <a:rPr lang="de-CH" sz="2000" b="0" dirty="0"/>
              <a:t>, Alexey </a:t>
            </a:r>
            <a:r>
              <a:rPr lang="de-CH" sz="2000" b="0" dirty="0" err="1"/>
              <a:t>Dosovitskiy</a:t>
            </a:r>
            <a:r>
              <a:rPr lang="de-CH" sz="2000" b="0" dirty="0"/>
              <a:t>, Vladlen </a:t>
            </a:r>
            <a:r>
              <a:rPr lang="de-CH" sz="2000" b="0" dirty="0" err="1"/>
              <a:t>Koltun</a:t>
            </a:r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69A0295-9452-46CA-998D-1FA9B6D6E414}"/>
              </a:ext>
            </a:extLst>
          </p:cNvPr>
          <p:cNvSpPr txBox="1"/>
          <p:nvPr/>
        </p:nvSpPr>
        <p:spPr>
          <a:xfrm>
            <a:off x="320895" y="6169282"/>
            <a:ext cx="87735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[1] </a:t>
            </a:r>
            <a:r>
              <a:rPr lang="de-CH" sz="1200" dirty="0" err="1"/>
              <a:t>Savinov</a:t>
            </a:r>
            <a:r>
              <a:rPr lang="de-CH" sz="1200" dirty="0"/>
              <a:t>, N., </a:t>
            </a:r>
            <a:r>
              <a:rPr lang="de-CH" sz="1200" dirty="0" err="1"/>
              <a:t>Dosovitskiy</a:t>
            </a:r>
            <a:r>
              <a:rPr lang="de-CH" sz="1200" dirty="0"/>
              <a:t>, A., and </a:t>
            </a:r>
            <a:r>
              <a:rPr lang="de-CH" sz="1200" dirty="0" err="1"/>
              <a:t>Koltung</a:t>
            </a:r>
            <a:r>
              <a:rPr lang="de-CH" sz="1200" dirty="0"/>
              <a:t>, V.: ‘Semi-</a:t>
            </a:r>
            <a:r>
              <a:rPr lang="de-CH" sz="1200" dirty="0" err="1"/>
              <a:t>Parametric</a:t>
            </a:r>
            <a:r>
              <a:rPr lang="de-CH" sz="1200" dirty="0"/>
              <a:t> </a:t>
            </a:r>
            <a:r>
              <a:rPr lang="de-CH" sz="1200" dirty="0" err="1"/>
              <a:t>Topological</a:t>
            </a:r>
            <a:r>
              <a:rPr lang="de-CH" sz="1200" dirty="0"/>
              <a:t> Memory </a:t>
            </a:r>
            <a:r>
              <a:rPr lang="de-CH" sz="1200" dirty="0" err="1"/>
              <a:t>for</a:t>
            </a:r>
            <a:r>
              <a:rPr lang="de-CH" sz="1200" dirty="0"/>
              <a:t> Navigation’, ICLR 2018</a:t>
            </a:r>
          </a:p>
          <a:p>
            <a:r>
              <a:rPr lang="de-CH" sz="1200" dirty="0"/>
              <a:t>[2] Foo, P., Warren, W.H., </a:t>
            </a:r>
            <a:r>
              <a:rPr lang="de-CH" sz="1200" dirty="0" err="1"/>
              <a:t>Duchon</a:t>
            </a:r>
            <a:r>
              <a:rPr lang="de-CH" sz="1200" dirty="0"/>
              <a:t>, A., and </a:t>
            </a:r>
            <a:r>
              <a:rPr lang="de-CH" sz="1200" dirty="0" err="1"/>
              <a:t>Tarr</a:t>
            </a:r>
            <a:r>
              <a:rPr lang="de-CH" sz="1200" dirty="0"/>
              <a:t>, M.J.: ‘Do </a:t>
            </a:r>
            <a:r>
              <a:rPr lang="de-CH" sz="1200" dirty="0" err="1"/>
              <a:t>humans</a:t>
            </a:r>
            <a:r>
              <a:rPr lang="de-CH" sz="1200" dirty="0"/>
              <a:t> </a:t>
            </a:r>
            <a:r>
              <a:rPr lang="de-CH" sz="1200" dirty="0" err="1"/>
              <a:t>integrate</a:t>
            </a:r>
            <a:r>
              <a:rPr lang="de-CH" sz="1200" dirty="0"/>
              <a:t> </a:t>
            </a:r>
            <a:r>
              <a:rPr lang="de-CH" sz="1200" dirty="0" err="1"/>
              <a:t>routes</a:t>
            </a:r>
            <a:r>
              <a:rPr lang="de-CH" sz="1200" dirty="0"/>
              <a:t> </a:t>
            </a:r>
            <a:r>
              <a:rPr lang="de-CH" sz="1200" dirty="0" err="1"/>
              <a:t>into</a:t>
            </a:r>
            <a:r>
              <a:rPr lang="de-CH" sz="1200" dirty="0"/>
              <a:t> a </a:t>
            </a:r>
            <a:r>
              <a:rPr lang="de-CH" sz="1200" dirty="0" err="1"/>
              <a:t>cognitive</a:t>
            </a:r>
            <a:r>
              <a:rPr lang="de-CH" sz="1200" dirty="0"/>
              <a:t> </a:t>
            </a:r>
            <a:r>
              <a:rPr lang="de-CH" sz="1200" dirty="0" err="1"/>
              <a:t>map</a:t>
            </a:r>
            <a:r>
              <a:rPr lang="de-CH" sz="1200" dirty="0"/>
              <a:t>? </a:t>
            </a:r>
          </a:p>
          <a:p>
            <a:r>
              <a:rPr lang="de-CH" sz="1200" dirty="0"/>
              <a:t>     </a:t>
            </a:r>
            <a:r>
              <a:rPr lang="de-CH" sz="1200" dirty="0" err="1"/>
              <a:t>Map</a:t>
            </a:r>
            <a:r>
              <a:rPr lang="de-CH" sz="1200" dirty="0"/>
              <a:t>- versus landmark-</a:t>
            </a:r>
            <a:r>
              <a:rPr lang="de-CH" sz="1200" dirty="0" err="1"/>
              <a:t>based</a:t>
            </a:r>
            <a:r>
              <a:rPr lang="de-CH" sz="1200" dirty="0"/>
              <a:t> </a:t>
            </a:r>
            <a:r>
              <a:rPr lang="de-CH" sz="1200" dirty="0" err="1"/>
              <a:t>navigation</a:t>
            </a:r>
            <a:r>
              <a:rPr lang="de-CH" sz="1200" dirty="0"/>
              <a:t> </a:t>
            </a:r>
            <a:r>
              <a:rPr lang="de-CH" sz="1200" dirty="0" err="1"/>
              <a:t>of</a:t>
            </a:r>
            <a:r>
              <a:rPr lang="de-CH" sz="1200" dirty="0"/>
              <a:t> </a:t>
            </a:r>
            <a:r>
              <a:rPr lang="de-CH" sz="1200" dirty="0" err="1"/>
              <a:t>novel</a:t>
            </a:r>
            <a:r>
              <a:rPr lang="de-CH" sz="1200" dirty="0"/>
              <a:t> </a:t>
            </a:r>
            <a:r>
              <a:rPr lang="de-CH" sz="1200" dirty="0" err="1"/>
              <a:t>shortcuts</a:t>
            </a:r>
            <a:r>
              <a:rPr lang="de-CH" sz="1200" dirty="0"/>
              <a:t>’, J. </a:t>
            </a:r>
            <a:r>
              <a:rPr lang="de-CH" sz="1200" dirty="0" err="1"/>
              <a:t>Exp</a:t>
            </a:r>
            <a:r>
              <a:rPr lang="de-CH" sz="1200" dirty="0"/>
              <a:t>. </a:t>
            </a:r>
            <a:r>
              <a:rPr lang="de-CH" sz="1200" dirty="0" err="1"/>
              <a:t>Psychol</a:t>
            </a:r>
            <a:r>
              <a:rPr lang="de-CH" sz="1200" dirty="0"/>
              <a:t>.-</a:t>
            </a:r>
            <a:r>
              <a:rPr lang="de-CH" sz="1200" dirty="0" err="1"/>
              <a:t>Learn</a:t>
            </a:r>
            <a:r>
              <a:rPr lang="de-CH" sz="1200" dirty="0"/>
              <a:t>. Mem. </a:t>
            </a:r>
            <a:r>
              <a:rPr lang="de-CH" sz="1200" dirty="0" err="1"/>
              <a:t>Cogn</a:t>
            </a:r>
            <a:r>
              <a:rPr lang="de-CH" sz="1200" dirty="0"/>
              <a:t>., 2005, 31, (2), pp. 195-215</a:t>
            </a:r>
          </a:p>
          <a:p>
            <a:endParaRPr lang="de-CH" sz="1200" dirty="0"/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AA1A54F-61E4-456A-9893-7487A2E23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25" y="2058886"/>
            <a:ext cx="5400000" cy="119083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3330237-8CBC-4562-8EB7-2EDCF9B42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825" y="4129087"/>
            <a:ext cx="5400000" cy="98901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E31F09F-FAA8-40BE-9A96-5DC6168E51A8}"/>
              </a:ext>
            </a:extLst>
          </p:cNvPr>
          <p:cNvSpPr txBox="1"/>
          <p:nvPr/>
        </p:nvSpPr>
        <p:spPr>
          <a:xfrm>
            <a:off x="6100428" y="3238946"/>
            <a:ext cx="5459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Scheme of the functioning principle of SPTM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5200F5E-CD61-4943-BF0D-7FF05F7F55C0}"/>
              </a:ext>
            </a:extLst>
          </p:cNvPr>
          <p:cNvSpPr txBox="1"/>
          <p:nvPr/>
        </p:nvSpPr>
        <p:spPr>
          <a:xfrm>
            <a:off x="6100428" y="5159414"/>
            <a:ext cx="5459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The Principle shown in the working surroundings</a:t>
            </a:r>
          </a:p>
        </p:txBody>
      </p:sp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D7A9C24B-368A-4DEA-A849-DFEB17A6E488}"/>
              </a:ext>
            </a:extLst>
          </p:cNvPr>
          <p:cNvSpPr/>
          <p:nvPr/>
        </p:nvSpPr>
        <p:spPr>
          <a:xfrm rot="5400000">
            <a:off x="7494510" y="1729656"/>
            <a:ext cx="108017" cy="605480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EAE26F5-4C05-40BD-8F96-AAC00180F6F5}"/>
              </a:ext>
            </a:extLst>
          </p:cNvPr>
          <p:cNvSpPr txBox="1"/>
          <p:nvPr/>
        </p:nvSpPr>
        <p:spPr>
          <a:xfrm>
            <a:off x="7008443" y="1788745"/>
            <a:ext cx="10801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 err="1"/>
              <a:t>Waypoint</a:t>
            </a:r>
            <a:r>
              <a:rPr lang="de-CH" sz="700" dirty="0"/>
              <a:t> </a:t>
            </a:r>
            <a:r>
              <a:rPr lang="de-CH" sz="700" dirty="0" err="1"/>
              <a:t>observation</a:t>
            </a:r>
            <a:endParaRPr lang="de-CH" sz="700" dirty="0"/>
          </a:p>
        </p:txBody>
      </p:sp>
    </p:spTree>
    <p:extLst>
      <p:ext uri="{BB962C8B-B14F-4D97-AF65-F5344CB8AC3E}">
        <p14:creationId xmlns:p14="http://schemas.microsoft.com/office/powerpoint/2010/main" val="26987599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DF4EEA3-477D-4C1C-9D40-0A125A72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12" y="1434652"/>
            <a:ext cx="3192488" cy="2808000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8" y="1592714"/>
            <a:ext cx="5770563" cy="4210046"/>
          </a:xfrm>
        </p:spPr>
        <p:txBody>
          <a:bodyPr/>
          <a:lstStyle/>
          <a:p>
            <a:r>
              <a:rPr lang="en-GB" dirty="0"/>
              <a:t>Working into the topic</a:t>
            </a:r>
          </a:p>
          <a:p>
            <a:r>
              <a:rPr lang="en-GB" dirty="0"/>
              <a:t>Get a training/testing environment running as described by </a:t>
            </a:r>
            <a:r>
              <a:rPr lang="en-GB" dirty="0" err="1"/>
              <a:t>Savinov</a:t>
            </a:r>
            <a:r>
              <a:rPr lang="en-GB" dirty="0"/>
              <a:t> </a:t>
            </a:r>
            <a:r>
              <a:rPr lang="en-GB" i="1" dirty="0"/>
              <a:t>et al. </a:t>
            </a:r>
            <a:r>
              <a:rPr lang="en-GB" dirty="0"/>
              <a:t>[1]</a:t>
            </a:r>
          </a:p>
          <a:p>
            <a:r>
              <a:rPr lang="en-GB" dirty="0"/>
              <a:t>Evaluate and compare an agent using the A3C [2] algorithm to the SPTM approach and the base lines in </a:t>
            </a:r>
            <a:r>
              <a:rPr lang="en-GB" dirty="0" err="1"/>
              <a:t>Savinov</a:t>
            </a:r>
            <a:r>
              <a:rPr lang="en-GB" dirty="0"/>
              <a:t> </a:t>
            </a:r>
            <a:r>
              <a:rPr lang="en-GB" i="1" dirty="0"/>
              <a:t>et al. </a:t>
            </a:r>
            <a:r>
              <a:rPr lang="en-GB" dirty="0"/>
              <a:t>[1]</a:t>
            </a:r>
          </a:p>
          <a:p>
            <a:r>
              <a:rPr lang="en-GB" dirty="0"/>
              <a:t>As crowning touch if there is time left we will do the same with the PPO [3] algorithm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Task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8E73629-66B0-443B-91A2-6B9677970A17}"/>
              </a:ext>
            </a:extLst>
          </p:cNvPr>
          <p:cNvSpPr txBox="1"/>
          <p:nvPr/>
        </p:nvSpPr>
        <p:spPr>
          <a:xfrm>
            <a:off x="320895" y="5880858"/>
            <a:ext cx="916629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/>
              <a:t>[1] </a:t>
            </a:r>
            <a:r>
              <a:rPr lang="de-CH" sz="1000" dirty="0" err="1"/>
              <a:t>Savinov</a:t>
            </a:r>
            <a:r>
              <a:rPr lang="de-CH" sz="1000" dirty="0"/>
              <a:t>, N., </a:t>
            </a:r>
            <a:r>
              <a:rPr lang="de-CH" sz="1000" dirty="0" err="1"/>
              <a:t>Dosovitskiy</a:t>
            </a:r>
            <a:r>
              <a:rPr lang="de-CH" sz="1000" dirty="0"/>
              <a:t>, A., and </a:t>
            </a:r>
            <a:r>
              <a:rPr lang="de-CH" sz="1000" dirty="0" err="1"/>
              <a:t>Koltung</a:t>
            </a:r>
            <a:r>
              <a:rPr lang="de-CH" sz="1000" dirty="0"/>
              <a:t>, V.: ‘Semi-</a:t>
            </a:r>
            <a:r>
              <a:rPr lang="de-CH" sz="1000" dirty="0" err="1"/>
              <a:t>Parametric</a:t>
            </a:r>
            <a:r>
              <a:rPr lang="de-CH" sz="1000" dirty="0"/>
              <a:t> </a:t>
            </a:r>
            <a:r>
              <a:rPr lang="de-CH" sz="1000" dirty="0" err="1"/>
              <a:t>Topological</a:t>
            </a:r>
            <a:r>
              <a:rPr lang="de-CH" sz="1000" dirty="0"/>
              <a:t> Memory </a:t>
            </a:r>
            <a:r>
              <a:rPr lang="de-CH" sz="1000" dirty="0" err="1"/>
              <a:t>for</a:t>
            </a:r>
            <a:r>
              <a:rPr lang="de-CH" sz="1000" dirty="0"/>
              <a:t> Navigation’, ICLR 2018</a:t>
            </a:r>
          </a:p>
          <a:p>
            <a:r>
              <a:rPr lang="de-CH" sz="1000" dirty="0"/>
              <a:t>[2] </a:t>
            </a:r>
            <a:r>
              <a:rPr lang="de-CH" sz="1000" dirty="0" err="1"/>
              <a:t>Mnih</a:t>
            </a:r>
            <a:r>
              <a:rPr lang="de-CH" sz="1000" dirty="0"/>
              <a:t>, V., </a:t>
            </a:r>
            <a:r>
              <a:rPr lang="de-CH" sz="1000" dirty="0" err="1"/>
              <a:t>Badia</a:t>
            </a:r>
            <a:r>
              <a:rPr lang="de-CH" sz="1000" dirty="0"/>
              <a:t>, A., Mirza, M., Graves, A., Harley, T., </a:t>
            </a:r>
            <a:r>
              <a:rPr lang="de-CH" sz="1000" dirty="0" err="1"/>
              <a:t>Lillicrap</a:t>
            </a:r>
            <a:r>
              <a:rPr lang="de-CH" sz="1000" dirty="0"/>
              <a:t>, T., </a:t>
            </a:r>
            <a:r>
              <a:rPr lang="de-CH" sz="1000" dirty="0" err="1"/>
              <a:t>Silver</a:t>
            </a:r>
            <a:r>
              <a:rPr lang="de-CH" sz="1000" dirty="0"/>
              <a:t>, D., and </a:t>
            </a:r>
            <a:r>
              <a:rPr lang="de-CH" sz="1000" dirty="0" err="1"/>
              <a:t>Kavukcuoglu</a:t>
            </a:r>
            <a:r>
              <a:rPr lang="de-CH" sz="1000" dirty="0"/>
              <a:t>, K.: ‘</a:t>
            </a:r>
            <a:r>
              <a:rPr lang="de-CH" sz="1000" dirty="0" err="1"/>
              <a:t>Asynchronous</a:t>
            </a:r>
            <a:r>
              <a:rPr lang="de-CH" sz="1000" dirty="0"/>
              <a:t> Methods</a:t>
            </a:r>
          </a:p>
          <a:p>
            <a:r>
              <a:rPr lang="de-CH" sz="1000" dirty="0"/>
              <a:t>     </a:t>
            </a:r>
            <a:r>
              <a:rPr lang="de-CH" sz="1000" dirty="0" err="1"/>
              <a:t>for</a:t>
            </a:r>
            <a:r>
              <a:rPr lang="de-CH" sz="1000" dirty="0"/>
              <a:t> Deep Reinforcement Learning’, 2016</a:t>
            </a:r>
          </a:p>
          <a:p>
            <a:r>
              <a:rPr lang="de-CH" sz="1000" dirty="0"/>
              <a:t>[3] Schulmann, J., Wolski, F., </a:t>
            </a:r>
            <a:r>
              <a:rPr lang="de-CH" sz="1000" dirty="0" err="1"/>
              <a:t>Dharivwal</a:t>
            </a:r>
            <a:r>
              <a:rPr lang="de-CH" sz="1000" dirty="0"/>
              <a:t>, P., Radford, A., and </a:t>
            </a:r>
            <a:r>
              <a:rPr lang="de-CH" sz="1000" dirty="0" err="1"/>
              <a:t>Klimov</a:t>
            </a:r>
            <a:r>
              <a:rPr lang="de-CH" sz="1000" dirty="0"/>
              <a:t>, O.: ‘Proximal Policy </a:t>
            </a:r>
            <a:r>
              <a:rPr lang="de-CH" sz="1000" dirty="0" err="1"/>
              <a:t>Optimization</a:t>
            </a:r>
            <a:r>
              <a:rPr lang="de-CH" sz="1000" dirty="0"/>
              <a:t> </a:t>
            </a:r>
            <a:r>
              <a:rPr lang="de-CH" sz="1000" dirty="0" err="1"/>
              <a:t>Algorithms</a:t>
            </a:r>
            <a:r>
              <a:rPr lang="de-CH" sz="1000" dirty="0"/>
              <a:t>’,</a:t>
            </a:r>
          </a:p>
          <a:p>
            <a:r>
              <a:rPr lang="de-CH" sz="1000" dirty="0"/>
              <a:t>     Corr, 2017, </a:t>
            </a:r>
            <a:r>
              <a:rPr lang="de-CH" sz="1000" dirty="0" err="1"/>
              <a:t>abs</a:t>
            </a:r>
            <a:r>
              <a:rPr lang="de-CH" sz="1000" dirty="0"/>
              <a:t>/1707.06347</a:t>
            </a:r>
          </a:p>
          <a:p>
            <a:r>
              <a:rPr lang="de-CH" sz="1000" dirty="0">
                <a:hlinkClick r:id="rId4"/>
              </a:rPr>
              <a:t>     https://medium.com/emergent-future/simple-reinforcement-learning-with-tensorflow-part-8-asynchronous-actor-critic-agents-a3c-c88f72a5e9f2</a:t>
            </a:r>
            <a:r>
              <a:rPr lang="de-CH" sz="1000" dirty="0"/>
              <a:t> (11.03.2018)</a:t>
            </a:r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2D6B79B-6461-4E49-8567-E3FDA4C15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572" y="1242834"/>
            <a:ext cx="2958063" cy="280939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6ABA13A-21BB-4C1E-80D4-DB592043A59B}"/>
              </a:ext>
            </a:extLst>
          </p:cNvPr>
          <p:cNvSpPr txBox="1"/>
          <p:nvPr/>
        </p:nvSpPr>
        <p:spPr>
          <a:xfrm>
            <a:off x="6430667" y="4456256"/>
            <a:ext cx="5492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i="1" dirty="0"/>
              <a:t>Training Workflow and Diagramm </a:t>
            </a:r>
            <a:r>
              <a:rPr lang="de-CH" sz="1600" i="1" dirty="0" err="1"/>
              <a:t>of</a:t>
            </a:r>
            <a:r>
              <a:rPr lang="de-CH" sz="1600" i="1" dirty="0"/>
              <a:t> A3C high-level </a:t>
            </a:r>
            <a:r>
              <a:rPr lang="de-CH" sz="1600" i="1" dirty="0" err="1"/>
              <a:t>achitecture</a:t>
            </a:r>
            <a:r>
              <a:rPr lang="de-CH" sz="1600" i="1" dirty="0"/>
              <a:t> </a:t>
            </a:r>
            <a:r>
              <a:rPr lang="de-CH" sz="1600" i="1" dirty="0">
                <a:sym typeface="Wingdings" panose="05000000000000000000" pitchFamily="2" charset="2"/>
              </a:rPr>
              <a:t> </a:t>
            </a:r>
            <a:r>
              <a:rPr lang="de-CH" sz="1600" i="1" dirty="0" err="1"/>
              <a:t>Asynchronous</a:t>
            </a:r>
            <a:r>
              <a:rPr lang="de-CH" sz="1600" i="1" dirty="0"/>
              <a:t> Advantage Actor-</a:t>
            </a:r>
            <a:r>
              <a:rPr lang="de-CH" sz="1600" i="1" dirty="0" err="1"/>
              <a:t>Critic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17114525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018C404-66AA-4A5C-87C8-29680B1E5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0392" y="3612471"/>
            <a:ext cx="7504865" cy="276893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F75F0A-9558-4A14-B6E7-337A4DD5B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B0FEF8-28D7-426D-95C8-D3D40300B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847B2B-C6DF-4301-A000-F728F6BB8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99AC981-872D-4174-8515-DF5753BC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Packages and Timeline</a:t>
            </a:r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FA6B2A6F-506F-4EC6-8857-7ABAC2F680B2}"/>
              </a:ext>
            </a:extLst>
          </p:cNvPr>
          <p:cNvSpPr txBox="1">
            <a:spLocks/>
          </p:cNvSpPr>
          <p:nvPr/>
        </p:nvSpPr>
        <p:spPr>
          <a:xfrm>
            <a:off x="344897" y="1633046"/>
            <a:ext cx="11505693" cy="2088290"/>
          </a:xfrm>
          <a:prstGeom prst="rect">
            <a:avLst/>
          </a:prstGeom>
        </p:spPr>
        <p:txBody>
          <a:bodyPr vert="horz" lIns="140400" tIns="0" rIns="144000" bIns="0" numCol="2" spcCol="72000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Infrastructure Group</a:t>
            </a:r>
          </a:p>
          <a:p>
            <a:pPr lvl="1"/>
            <a:r>
              <a:rPr lang="en-GB" dirty="0"/>
              <a:t>Deployment of software on Leonhard</a:t>
            </a:r>
          </a:p>
          <a:p>
            <a:pPr lvl="1"/>
            <a:r>
              <a:rPr lang="en-GB" dirty="0"/>
              <a:t>Program interface to react between agent and </a:t>
            </a:r>
            <a:r>
              <a:rPr lang="en-GB" dirty="0" err="1"/>
              <a:t>ViZDoom</a:t>
            </a:r>
            <a:r>
              <a:rPr lang="en-GB" dirty="0"/>
              <a:t> environment</a:t>
            </a:r>
          </a:p>
          <a:p>
            <a:pPr lvl="1"/>
            <a:r>
              <a:rPr lang="en-GB" dirty="0"/>
              <a:t>Providing support to the evaluation group</a:t>
            </a:r>
          </a:p>
          <a:p>
            <a:pPr lvl="1"/>
            <a:endParaRPr lang="en-GB" dirty="0"/>
          </a:p>
          <a:p>
            <a:r>
              <a:rPr lang="en-GB" dirty="0"/>
              <a:t>Evaluation Group</a:t>
            </a:r>
          </a:p>
          <a:p>
            <a:pPr lvl="1"/>
            <a:r>
              <a:rPr lang="en-GB" dirty="0"/>
              <a:t>Implement A3C for our needs</a:t>
            </a:r>
          </a:p>
          <a:p>
            <a:pPr lvl="1"/>
            <a:r>
              <a:rPr lang="en-GB" dirty="0"/>
              <a:t>Training: RL based “walking” &amp; video</a:t>
            </a:r>
          </a:p>
          <a:p>
            <a:pPr lvl="1"/>
            <a:r>
              <a:rPr lang="en-GB" dirty="0"/>
              <a:t>Validation: changed textures</a:t>
            </a:r>
          </a:p>
          <a:p>
            <a:pPr lvl="1"/>
            <a:r>
              <a:rPr lang="en-GB" dirty="0"/>
              <a:t>Testing</a:t>
            </a:r>
          </a:p>
          <a:p>
            <a:pPr lvl="1"/>
            <a:endParaRPr lang="en-GB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63BE71B-E0B0-496F-9167-FC15C8ABA59E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6097743" y="1633046"/>
            <a:ext cx="1" cy="1944270"/>
          </a:xfrm>
          <a:prstGeom prst="line">
            <a:avLst/>
          </a:prstGeom>
          <a:ln w="19050" cap="sq">
            <a:solidFill>
              <a:srgbClr val="1F407A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67864FF6-A8F6-4F15-ABEC-E7E742706D44}"/>
              </a:ext>
            </a:extLst>
          </p:cNvPr>
          <p:cNvSpPr txBox="1"/>
          <p:nvPr/>
        </p:nvSpPr>
        <p:spPr>
          <a:xfrm>
            <a:off x="4113867" y="1093763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Division into two main tasks</a:t>
            </a:r>
          </a:p>
        </p:txBody>
      </p:sp>
    </p:spTree>
    <p:extLst>
      <p:ext uri="{BB962C8B-B14F-4D97-AF65-F5344CB8AC3E}">
        <p14:creationId xmlns:p14="http://schemas.microsoft.com/office/powerpoint/2010/main" val="21630418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CCF4F6A-4C72-463A-8F35-C52A9A499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19" y="675885"/>
            <a:ext cx="6120850" cy="6120850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D3C117-A580-402E-AD3F-5E30B08F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4E903-FB10-4C2E-B330-D1C8B676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5E390E-5DDA-4CBB-B0A1-BAA19589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74386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PPO</a:t>
            </a:r>
          </a:p>
          <a:p>
            <a:r>
              <a:rPr lang="en-GB" dirty="0"/>
              <a:t>Standard policy gradient methods have one gradient update per data sample</a:t>
            </a:r>
          </a:p>
          <a:p>
            <a:r>
              <a:rPr lang="en-GB" dirty="0"/>
              <a:t>PPO enables multiple epochs of minibatch updates</a:t>
            </a:r>
          </a:p>
          <a:p>
            <a:endParaRPr lang="en-GB" dirty="0"/>
          </a:p>
          <a:p>
            <a:r>
              <a:rPr lang="en-GB" dirty="0"/>
              <a:t>Results in better performance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7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PPO (Proximal Policy Optimization)</a:t>
            </a:r>
          </a:p>
        </p:txBody>
      </p:sp>
      <p:pic>
        <p:nvPicPr>
          <p:cNvPr id="1026" name="Picture 2" descr="http://karpathy.github.io/assets/rl/policy.png">
            <a:extLst>
              <a:ext uri="{FF2B5EF4-FFF2-40B4-BE49-F238E27FC236}">
                <a16:creationId xmlns:a16="http://schemas.microsoft.com/office/drawing/2014/main" id="{4063F15C-ADCF-4264-B541-769E0482D0C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272" y="4028150"/>
            <a:ext cx="46005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karpathy.github.io/assets/rl/pong.gif">
            <a:extLst>
              <a:ext uri="{FF2B5EF4-FFF2-40B4-BE49-F238E27FC236}">
                <a16:creationId xmlns:a16="http://schemas.microsoft.com/office/drawing/2014/main" id="{BDFE3EDB-A92F-4D3A-9166-F3743AB89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692" y="1844780"/>
            <a:ext cx="36385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A791E41-BA24-46CB-8D29-3126D0A60576}"/>
              </a:ext>
            </a:extLst>
          </p:cNvPr>
          <p:cNvSpPr txBox="1"/>
          <p:nvPr/>
        </p:nvSpPr>
        <p:spPr>
          <a:xfrm>
            <a:off x="320895" y="6169282"/>
            <a:ext cx="407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Images: </a:t>
            </a:r>
            <a:r>
              <a:rPr lang="de-CH" sz="1200" dirty="0">
                <a:hlinkClick r:id="rId5"/>
              </a:rPr>
              <a:t>http://karpathy.github.io/2016/05/31/rl/</a:t>
            </a:r>
            <a:r>
              <a:rPr lang="de-CH" sz="1200" dirty="0"/>
              <a:t> (11.03.18)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3816595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024064"/>
            <a:ext cx="11530012" cy="4213225"/>
          </a:xfrm>
        </p:spPr>
        <p:txBody>
          <a:bodyPr/>
          <a:lstStyle/>
          <a:p>
            <a:r>
              <a:rPr lang="en-GB" dirty="0"/>
              <a:t>How to save the current (GPU) state and recover it later on</a:t>
            </a:r>
          </a:p>
          <a:p>
            <a:r>
              <a:rPr lang="en-GB" dirty="0" err="1"/>
              <a:t>Tensorforce</a:t>
            </a:r>
            <a:r>
              <a:rPr lang="en-GB" dirty="0"/>
              <a:t>/</a:t>
            </a:r>
            <a:r>
              <a:rPr lang="en-GB" dirty="0" err="1"/>
              <a:t>Tensorflow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API</a:t>
            </a:r>
          </a:p>
          <a:p>
            <a:r>
              <a:rPr lang="en-GB" dirty="0"/>
              <a:t>A3C</a:t>
            </a:r>
          </a:p>
          <a:p>
            <a:r>
              <a:rPr lang="en-GB" dirty="0"/>
              <a:t>PPO </a:t>
            </a:r>
            <a:r>
              <a:rPr lang="en-GB" dirty="0">
                <a:sym typeface="Wingdings" panose="05000000000000000000" pitchFamily="2" charset="2"/>
              </a:rPr>
              <a:t> PPO2 (GPU Version, approximately 3x faster)</a:t>
            </a:r>
            <a:endParaRPr lang="en-GB" dirty="0"/>
          </a:p>
          <a:p>
            <a:r>
              <a:rPr lang="en-GB" dirty="0" err="1"/>
              <a:t>Savinov’s</a:t>
            </a:r>
            <a:r>
              <a:rPr lang="en-GB" dirty="0"/>
              <a:t> SPTM software package [1]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8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Questions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23DF7A9-9FD3-412B-86F0-8130505152D5}"/>
              </a:ext>
            </a:extLst>
          </p:cNvPr>
          <p:cNvSpPr txBox="1"/>
          <p:nvPr/>
        </p:nvSpPr>
        <p:spPr>
          <a:xfrm>
            <a:off x="320895" y="6169282"/>
            <a:ext cx="346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[1] </a:t>
            </a:r>
            <a:r>
              <a:rPr lang="de-CH" sz="1200" dirty="0">
                <a:hlinkClick r:id="rId3"/>
              </a:rPr>
              <a:t>https://github.com/nsavinov/SPTM</a:t>
            </a:r>
            <a:r>
              <a:rPr lang="de-CH" sz="1200" dirty="0"/>
              <a:t> (11.03.18)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4167941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de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84C4DBEA-B742-4F99-8AF3-B56AFD5EB30B}"/>
    </a:ext>
  </a:extLst>
</a:theme>
</file>

<file path=ppt/theme/theme10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1EB95126-192D-4552-B330-471B4D0CEDCE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A7DDD9D9-B419-4D3B-AAB8-475E1CC7D4F7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62CEE520-3C11-449F-AC7F-ADC56AB2257B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B9503863-96F6-4046-B463-EC22C8E27B64}"/>
    </a:ext>
  </a:extLst>
</a:theme>
</file>

<file path=ppt/theme/theme6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BB20EC6D-38E1-4E52-BF38-A75C971FD4EC}"/>
    </a:ext>
  </a:extLst>
</a:theme>
</file>

<file path=ppt/theme/theme7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4F7EEAFC-7AEE-4382-89BB-3F169531FB12}"/>
    </a:ext>
  </a:extLst>
</a:theme>
</file>

<file path=ppt/theme/theme8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93FC0488-8085-4803-B922-45C01966EFF8}"/>
    </a:ext>
  </a:extLst>
</a:theme>
</file>

<file path=ppt/theme/theme9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783</Words>
  <Application>Microsoft Office PowerPoint</Application>
  <PresentationFormat>Benutzerdefiniert</PresentationFormat>
  <Paragraphs>96</Paragraphs>
  <Slides>8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8</vt:i4>
      </vt:variant>
      <vt:variant>
        <vt:lpstr>Folientitel</vt:lpstr>
      </vt:variant>
      <vt:variant>
        <vt:i4>8</vt:i4>
      </vt:variant>
    </vt:vector>
  </HeadingPairs>
  <TitlesOfParts>
    <vt:vector size="18" baseType="lpstr">
      <vt:lpstr>Arial</vt:lpstr>
      <vt:lpstr>Wingdings</vt:lpstr>
      <vt:lpstr>eth_praesentation_16zu9_de</vt:lpstr>
      <vt:lpstr>eth_praesentation_16zu9_ETH2</vt:lpstr>
      <vt:lpstr>eth_praesentation_16zu9_ETH3</vt:lpstr>
      <vt:lpstr>eth_praesentation_16zu9_ETH4</vt:lpstr>
      <vt:lpstr>eth_praesentation_16zu9_ETH5</vt:lpstr>
      <vt:lpstr>eth_praesentation_16zu9_ETH7</vt:lpstr>
      <vt:lpstr>eth_praesentation_16zu9_ETH8</vt:lpstr>
      <vt:lpstr>eth_praesentation_16zu9_ETH9</vt:lpstr>
      <vt:lpstr>Navigation by Reinforcement Learning</vt:lpstr>
      <vt:lpstr>Why is it important?</vt:lpstr>
      <vt:lpstr>Semi-Parametric Topological Memory Approach for Navigation [1] Nikolay Savinov, Alexey Dosovitskiy, Vladlen Koltun</vt:lpstr>
      <vt:lpstr>Our Task</vt:lpstr>
      <vt:lpstr>Work Packages and Timeline</vt:lpstr>
      <vt:lpstr>PowerPoint-Präsentation</vt:lpstr>
      <vt:lpstr>PPO (Proximal Policy Optimization)</vt:lpstr>
      <vt:lpstr>Open Questions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Gian-Andrea Heinrich</dc:creator>
  <cp:keywords/>
  <dc:description/>
  <cp:lastModifiedBy>3H6dnWREBL@student.ethz.ch</cp:lastModifiedBy>
  <cp:revision>169</cp:revision>
  <cp:lastPrinted>2013-06-08T11:22:51Z</cp:lastPrinted>
  <dcterms:created xsi:type="dcterms:W3CDTF">2013-05-24T16:23:39Z</dcterms:created>
  <dcterms:modified xsi:type="dcterms:W3CDTF">2018-03-11T21:15:35Z</dcterms:modified>
  <cp:category/>
</cp:coreProperties>
</file>